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4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2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633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37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0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893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8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89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7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40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4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2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3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70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2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24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E8BED9-B1D0-4712-BBC7-B86340390B39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75F4B7-305D-4C1A-A00F-64BBB05857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51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rGhUFKJQLW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8A66E-0D21-D2C1-F5DD-1CEA117F8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Portfolio 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1A912F-DF2C-D8C6-A59D-3E23FBAE6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Chow Wai Sing (</a:t>
            </a:r>
            <a:r>
              <a:rPr lang="zh-TW" altLang="en-US" dirty="0"/>
              <a:t>周瑋陞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82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42AB7-21DE-8061-97E7-DF960C12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7" y="703634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E-Directory </a:t>
            </a:r>
            <a:r>
              <a:rPr lang="en-US" altLang="zh-TW" sz="2400" dirty="0"/>
              <a:t>(PC, Unity) </a:t>
            </a:r>
            <a:br>
              <a:rPr lang="en-US" altLang="zh-TW" sz="2400" dirty="0"/>
            </a:br>
            <a:r>
              <a:rPr lang="en-US" altLang="zh-TW" sz="2400" dirty="0">
                <a:hlinkClick r:id="rId2"/>
              </a:rPr>
              <a:t>Video Template</a:t>
            </a:r>
            <a:endParaRPr lang="zh-TW" altLang="en-US" sz="24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E5221E85-845B-03B5-2275-CD340C0E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897101"/>
            <a:ext cx="5441004" cy="306180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3EA08D-4A57-B9E9-FCE9-120EEF13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1" y="1899095"/>
            <a:ext cx="5441004" cy="3059810"/>
          </a:xfrm>
          <a:prstGeom prst="rect">
            <a:avLst/>
          </a:prstGeom>
        </p:spPr>
      </p:pic>
      <p:sp>
        <p:nvSpPr>
          <p:cNvPr id="12" name="副標題 2">
            <a:extLst>
              <a:ext uri="{FF2B5EF4-FFF2-40B4-BE49-F238E27FC236}">
                <a16:creationId xmlns:a16="http://schemas.microsoft.com/office/drawing/2014/main" id="{07BE0322-1230-863E-A2AA-3FACB673DC28}"/>
              </a:ext>
            </a:extLst>
          </p:cNvPr>
          <p:cNvSpPr txBox="1">
            <a:spLocks/>
          </p:cNvSpPr>
          <p:nvPr/>
        </p:nvSpPr>
        <p:spPr>
          <a:xfrm>
            <a:off x="2886951" y="5103779"/>
            <a:ext cx="6815669" cy="9338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Provide store search and route search</a:t>
            </a:r>
          </a:p>
          <a:p>
            <a:r>
              <a:rPr lang="en-US" altLang="zh-TW" dirty="0"/>
              <a:t>Some shop’s data is stored on server, </a:t>
            </a:r>
            <a:r>
              <a:rPr lang="en-US" altLang="zh-TW" u="sng" dirty="0"/>
              <a:t>MYSQL</a:t>
            </a:r>
            <a:r>
              <a:rPr lang="en-US" altLang="zh-TW" dirty="0"/>
              <a:t>, and download via </a:t>
            </a:r>
            <a:r>
              <a:rPr lang="en-US" altLang="zh-TW" u="sng" dirty="0"/>
              <a:t>PHP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42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CF93A-9363-3E3D-B0D0-5069E553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303" y="3294490"/>
            <a:ext cx="2984768" cy="466928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/>
              <a:t>Dynamic scale text field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49315F-A0CD-E80A-4AE4-31630D76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03" y="704349"/>
            <a:ext cx="4682473" cy="26252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E3D8BF-6F44-31D0-1592-8B6A29D5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76" y="697037"/>
            <a:ext cx="4682473" cy="26325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F732FE-D5DD-1EF6-6EF0-535DAFD3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26" y="3647984"/>
            <a:ext cx="4461754" cy="2503501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101BC166-7992-A71F-CB61-ED619D61149D}"/>
              </a:ext>
            </a:extLst>
          </p:cNvPr>
          <p:cNvSpPr txBox="1">
            <a:spLocks/>
          </p:cNvSpPr>
          <p:nvPr/>
        </p:nvSpPr>
        <p:spPr>
          <a:xfrm>
            <a:off x="7722481" y="3329557"/>
            <a:ext cx="2984768" cy="4669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Scrollable 3D slideshow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46315A7-567E-18C6-E749-03F6847EC50A}"/>
              </a:ext>
            </a:extLst>
          </p:cNvPr>
          <p:cNvSpPr txBox="1">
            <a:spLocks/>
          </p:cNvSpPr>
          <p:nvPr/>
        </p:nvSpPr>
        <p:spPr>
          <a:xfrm>
            <a:off x="7145080" y="5084323"/>
            <a:ext cx="2984768" cy="559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Get movie data via Emperor Cinemas 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8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EE90A-8DB4-B9B8-3343-E12BCF47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68123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E-Directory Route Editor </a:t>
            </a:r>
            <a:br>
              <a:rPr lang="en-US" altLang="zh-TW" dirty="0"/>
            </a:br>
            <a:r>
              <a:rPr lang="en-US" altLang="zh-TW" sz="2700" dirty="0"/>
              <a:t>(PC, Unity)</a:t>
            </a:r>
            <a:endParaRPr lang="zh-TW" altLang="en-US" sz="27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F3093A-945D-09E4-F469-64585B4E6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1E77AC-78C7-748F-DF10-89B6486D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87" y="1999401"/>
            <a:ext cx="4740612" cy="26665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2AC55F-1432-F105-8307-EE1458F5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99403"/>
            <a:ext cx="4627861" cy="26665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7D043D1-7D7C-6E1C-35E8-4D306DC6ABA0}"/>
              </a:ext>
            </a:extLst>
          </p:cNvPr>
          <p:cNvSpPr txBox="1"/>
          <p:nvPr/>
        </p:nvSpPr>
        <p:spPr>
          <a:xfrm>
            <a:off x="3099881" y="47458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User can customize the route of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route data is saved on </a:t>
            </a:r>
            <a:r>
              <a:rPr lang="en-US" altLang="zh-TW" u="sng" dirty="0"/>
              <a:t>JSON</a:t>
            </a:r>
            <a:r>
              <a:rPr lang="en-US" altLang="zh-TW" dirty="0"/>
              <a:t> file that can be edit on the editor.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file also can be edit on other text editor manually.</a:t>
            </a:r>
          </a:p>
        </p:txBody>
      </p:sp>
    </p:spTree>
    <p:extLst>
      <p:ext uri="{BB962C8B-B14F-4D97-AF65-F5344CB8AC3E}">
        <p14:creationId xmlns:p14="http://schemas.microsoft.com/office/powerpoint/2010/main" val="177185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1E7BA-0A34-84BB-71BE-FE5F1192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iPMS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sz="3100" dirty="0"/>
              <a:t>(Android, IOS, Unity)</a:t>
            </a:r>
            <a:br>
              <a:rPr lang="en-US" altLang="zh-TW" dirty="0"/>
            </a:br>
            <a:endParaRPr lang="zh-TW" altLang="en-US" sz="13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E7A028-A6F8-224E-B6BE-2A55FDDC5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57" y="2556932"/>
            <a:ext cx="5564222" cy="3549606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Available to homeowners</a:t>
            </a:r>
          </a:p>
          <a:p>
            <a:r>
              <a:rPr lang="en-US" altLang="zh-TW" dirty="0"/>
              <a:t>Post notices (that is web viewer, </a:t>
            </a:r>
            <a:r>
              <a:rPr lang="en-US" altLang="zh-TW" u="sng" dirty="0" err="1"/>
              <a:t>UniWebView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Reminders to deliver management fees</a:t>
            </a:r>
          </a:p>
          <a:p>
            <a:r>
              <a:rPr lang="en-US" altLang="zh-TW" dirty="0"/>
              <a:t>Booking service</a:t>
            </a:r>
          </a:p>
          <a:p>
            <a:r>
              <a:rPr lang="en-US" altLang="zh-TW" dirty="0"/>
              <a:t>Data is stored on server, </a:t>
            </a:r>
            <a:r>
              <a:rPr lang="en-US" altLang="zh-TW" u="sng" dirty="0"/>
              <a:t>MYSQL</a:t>
            </a:r>
            <a:r>
              <a:rPr lang="en-US" altLang="zh-TW" dirty="0"/>
              <a:t>, and download via </a:t>
            </a:r>
            <a:r>
              <a:rPr lang="en-US" altLang="zh-TW" u="sng" dirty="0"/>
              <a:t>PHP</a:t>
            </a:r>
          </a:p>
          <a:p>
            <a:r>
              <a:rPr lang="en-US" altLang="zh-TW" dirty="0"/>
              <a:t>Used </a:t>
            </a:r>
            <a:r>
              <a:rPr lang="en-US" altLang="zh-TW" u="sng" dirty="0"/>
              <a:t>Firebase</a:t>
            </a:r>
            <a:r>
              <a:rPr lang="en-US" altLang="zh-TW" dirty="0"/>
              <a:t> to send notification messages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19A235-F305-A933-C11E-C21AD884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127115"/>
            <a:ext cx="1822863" cy="39413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5E69BA-A044-9AD2-6E41-5CDFF521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493" y="2089015"/>
            <a:ext cx="1858104" cy="40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1E7B5-5022-B40C-45C5-92189F53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TPS Game (Unity)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6E4CDBD-4AD5-F05E-5072-D22B24AE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8944"/>
            <a:ext cx="5057557" cy="2275901"/>
          </a:xfr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C1B8E345-044E-1892-6071-0D0C9ABD1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3" y="2088945"/>
            <a:ext cx="5057557" cy="227590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BB1A4D-1D74-CD60-5EDE-F8D28A47EF08}"/>
              </a:ext>
            </a:extLst>
          </p:cNvPr>
          <p:cNvSpPr txBox="1"/>
          <p:nvPr/>
        </p:nvSpPr>
        <p:spPr>
          <a:xfrm>
            <a:off x="1038443" y="4789411"/>
            <a:ext cx="1011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It is unfinished prototype. Player can buy furniture to place on their home, e.g. poster image or 3D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Used </a:t>
            </a:r>
            <a:r>
              <a:rPr lang="en-US" altLang="zh-TW" u="sng" dirty="0"/>
              <a:t>Photon PUN2 </a:t>
            </a:r>
            <a:r>
              <a:rPr lang="en-US" altLang="zh-TW" dirty="0"/>
              <a:t>to connect between player. Player can visit other player’s 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Furniture can enhances player’s abilities e.g. Health Point, Attack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889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218</TotalTime>
  <Words>203</Words>
  <Application>Microsoft Office PowerPoint</Application>
  <PresentationFormat>寬螢幕</PresentationFormat>
  <Paragraphs>24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Garamond</vt:lpstr>
      <vt:lpstr>Tahoma</vt:lpstr>
      <vt:lpstr>有機</vt:lpstr>
      <vt:lpstr>Portfolio </vt:lpstr>
      <vt:lpstr>E-Directory (PC, Unity)  Video Template</vt:lpstr>
      <vt:lpstr>PowerPoint 簡報</vt:lpstr>
      <vt:lpstr>E-Directory Route Editor  (PC, Unity)</vt:lpstr>
      <vt:lpstr>iPMS  (Android, IOS, Unity) </vt:lpstr>
      <vt:lpstr>TPS Game (Unity)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 </dc:title>
  <dc:creator>Sing</dc:creator>
  <cp:lastModifiedBy>Sing</cp:lastModifiedBy>
  <cp:revision>8</cp:revision>
  <dcterms:created xsi:type="dcterms:W3CDTF">2023-05-19T03:58:41Z</dcterms:created>
  <dcterms:modified xsi:type="dcterms:W3CDTF">2023-05-19T16:34:23Z</dcterms:modified>
</cp:coreProperties>
</file>